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80" r:id="rId10"/>
    <p:sldId id="271" r:id="rId11"/>
    <p:sldId id="272" r:id="rId12"/>
    <p:sldId id="273" r:id="rId13"/>
    <p:sldId id="276" r:id="rId14"/>
    <p:sldId id="274" r:id="rId15"/>
    <p:sldId id="259" r:id="rId16"/>
    <p:sldId id="275" r:id="rId17"/>
    <p:sldId id="281" r:id="rId18"/>
    <p:sldId id="277" r:id="rId19"/>
    <p:sldId id="260" r:id="rId20"/>
  </p:sldIdLst>
  <p:sldSz cx="12192000" cy="6858000"/>
  <p:notesSz cx="6858000" cy="9144000"/>
  <p:custDataLst>
    <p:tags r:id="rId23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66" autoAdjust="0"/>
    <p:restoredTop sz="94648" autoAdjust="0"/>
  </p:normalViewPr>
  <p:slideViewPr>
    <p:cSldViewPr snapToGrid="0">
      <p:cViewPr varScale="1">
        <p:scale>
          <a:sx n="57" d="100"/>
          <a:sy n="57" d="100"/>
        </p:scale>
        <p:origin x="8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1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2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3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5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6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#7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ln>
          <a:solidFill>
            <a:schemeClr val="tx1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LinFactX="65507" custLinFactY="-85142" custLinFactNeighborX="100000" custLinFactNeighborY="-100000"/>
      <dgm:spPr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#1" loCatId="list" qsTypeId="urn:microsoft.com/office/officeart/2005/8/quickstyle/simple4#8" qsCatId="simple" csTypeId="urn:microsoft.com/office/officeart/2005/8/colors/accent2_2#1" csCatId="accent2" phldr="1"/>
      <dgm:spPr/>
      <dgm:t>
        <a:bodyPr rtlCol="0"/>
        <a:lstStyle/>
        <a:p>
          <a:pPr rtl="0"/>
          <a:endParaRPr lang="en-US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探索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问题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观察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不足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考验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自觉</a:t>
          </a:r>
          <a:r>
            <a:rPr 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 custLinFactNeighborX="1936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#1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#1"/>
    <dgm:cxn modelId="{7084AA77-BACB-46CB-AE4A-77B62D3ED1AF}" type="presOf" srcId="{5605D28D-2CE6-4513-8566-952984E21E14}" destId="{E131CE4A-9776-44F4-BC03-867682E21374}" srcOrd="0" destOrd="0" presId="urn:microsoft.com/office/officeart/2008/layout/VerticalCurvedList#1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#1"/>
    <dgm:cxn modelId="{4A378892-5CCC-4F0D-8A38-4BEAECF30F24}" type="presOf" srcId="{0BEF68B8-1228-47BB-83B5-7B9CD1E3F84E}" destId="{95DE6538-27BD-44AF-A1A8-CA8F6B10FDD2}" srcOrd="0" destOrd="0" presId="urn:microsoft.com/office/officeart/2008/layout/VerticalCurvedList#1"/>
    <dgm:cxn modelId="{4E25B52E-70EF-4A0F-B410-0B49263AF380}" type="presParOf" srcId="{57806726-6E60-4ACC-9C1C-7DF9CC365A10}" destId="{90561C55-3C6E-4D53-85E1-2C50BCDDA392}" srcOrd="0" destOrd="0" presId="urn:microsoft.com/office/officeart/2008/layout/VerticalCurvedList#1"/>
    <dgm:cxn modelId="{2B3DD9E4-EC9C-4B92-B380-F89BF82E7CF3}" type="presParOf" srcId="{90561C55-3C6E-4D53-85E1-2C50BCDDA392}" destId="{B6CD42EC-5AD4-4004-AE5B-47EDA668DAA8}" srcOrd="0" destOrd="0" presId="urn:microsoft.com/office/officeart/2008/layout/VerticalCurvedList#1"/>
    <dgm:cxn modelId="{EA357085-80A4-4D1D-9BD2-56B1E9A721FB}" type="presParOf" srcId="{B6CD42EC-5AD4-4004-AE5B-47EDA668DAA8}" destId="{963B8EE3-40CC-4A0A-B420-D0BF920973CE}" srcOrd="0" destOrd="0" presId="urn:microsoft.com/office/officeart/2008/layout/VerticalCurvedList#1"/>
    <dgm:cxn modelId="{F175C6D0-411C-40FD-A19B-860D49F42061}" type="presParOf" srcId="{B6CD42EC-5AD4-4004-AE5B-47EDA668DAA8}" destId="{D79B43FC-100B-4A0D-A4D5-0D2D04B99064}" srcOrd="1" destOrd="0" presId="urn:microsoft.com/office/officeart/2008/layout/VerticalCurvedList#1"/>
    <dgm:cxn modelId="{794BB944-68C0-47A5-9792-652802EB36AC}" type="presParOf" srcId="{B6CD42EC-5AD4-4004-AE5B-47EDA668DAA8}" destId="{3CAD8DA1-8D53-445C-ACE8-D8449E4F0F55}" srcOrd="2" destOrd="0" presId="urn:microsoft.com/office/officeart/2008/layout/VerticalCurvedList#1"/>
    <dgm:cxn modelId="{B8CC75C4-3D1A-49E7-80D2-915668C1368C}" type="presParOf" srcId="{B6CD42EC-5AD4-4004-AE5B-47EDA668DAA8}" destId="{429CABD1-4116-474B-81BF-735E2CA9DD00}" srcOrd="3" destOrd="0" presId="urn:microsoft.com/office/officeart/2008/layout/VerticalCurvedList#1"/>
    <dgm:cxn modelId="{28110BB8-F33F-498C-9A75-98364B05EFA5}" type="presParOf" srcId="{90561C55-3C6E-4D53-85E1-2C50BCDDA392}" destId="{58319267-C71E-43C9-94E1-827D0616C7A7}" srcOrd="1" destOrd="0" presId="urn:microsoft.com/office/officeart/2008/layout/VerticalCurvedList#1"/>
    <dgm:cxn modelId="{3866F6C9-5521-48F2-B6C3-40C9896E1605}" type="presParOf" srcId="{90561C55-3C6E-4D53-85E1-2C50BCDDA392}" destId="{79F9B8A9-2412-4B74-84A9-69422DB81CDC}" srcOrd="2" destOrd="0" presId="urn:microsoft.com/office/officeart/2008/layout/VerticalCurvedList#1"/>
    <dgm:cxn modelId="{D2205A4F-BB7A-4399-BC2F-78E18EC6EAFE}" type="presParOf" srcId="{79F9B8A9-2412-4B74-84A9-69422DB81CDC}" destId="{07CB3071-D555-47DA-A36A-69EB91531FD8}" srcOrd="0" destOrd="0" presId="urn:microsoft.com/office/officeart/2008/layout/VerticalCurvedList#1"/>
    <dgm:cxn modelId="{602753E6-8A03-492B-861A-6B9532B5AA28}" type="presParOf" srcId="{90561C55-3C6E-4D53-85E1-2C50BCDDA392}" destId="{95DE6538-27BD-44AF-A1A8-CA8F6B10FDD2}" srcOrd="3" destOrd="0" presId="urn:microsoft.com/office/officeart/2008/layout/VerticalCurvedList#1"/>
    <dgm:cxn modelId="{AEC540A3-E86A-4075-8BE4-263F4AFF4EA1}" type="presParOf" srcId="{90561C55-3C6E-4D53-85E1-2C50BCDDA392}" destId="{312BDEE8-85BD-4F02-B35B-2CC8E701C98B}" srcOrd="4" destOrd="0" presId="urn:microsoft.com/office/officeart/2008/layout/VerticalCurvedList#1"/>
    <dgm:cxn modelId="{CD5D1014-B7CB-4B47-9A02-5FBF90928A73}" type="presParOf" srcId="{312BDEE8-85BD-4F02-B35B-2CC8E701C98B}" destId="{3F8116AC-FAC3-4E95-9865-93CCFEB191B9}" srcOrd="0" destOrd="0" presId="urn:microsoft.com/office/officeart/2008/layout/VerticalCurvedList#1"/>
    <dgm:cxn modelId="{987EB7C0-CA3E-4874-85E0-01E9060A2D35}" type="presParOf" srcId="{90561C55-3C6E-4D53-85E1-2C50BCDDA392}" destId="{E131CE4A-9776-44F4-BC03-867682E21374}" srcOrd="5" destOrd="0" presId="urn:microsoft.com/office/officeart/2008/layout/VerticalCurvedList#1"/>
    <dgm:cxn modelId="{91E55363-8DCA-455E-A203-06A9410994CB}" type="presParOf" srcId="{90561C55-3C6E-4D53-85E1-2C50BCDDA392}" destId="{AC9A216A-8375-48F9-A4E6-8E0B64C0209B}" srcOrd="6" destOrd="0" presId="urn:microsoft.com/office/officeart/2008/layout/VerticalCurvedList#1"/>
    <dgm:cxn modelId="{D866D586-1293-4049-B6E3-B467C1D5ED64}" type="presParOf" srcId="{AC9A216A-8375-48F9-A4E6-8E0B64C0209B}" destId="{A965097E-32F1-4AB8-8C4E-2814A7596B2F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 bwMode="white"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谌榕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7128230" y="0"/>
          <a:ext cx="1450274" cy="1450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 bwMode="white">
        <a:xfrm>
          <a:off x="3841646" y="253733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马海烽</a:t>
          </a:r>
          <a:endParaRPr 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41646" y="253733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 bwMode="white"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链接</a:t>
          </a:r>
        </a:p>
      </dsp:txBody>
      <dsp:txXfrm>
        <a:off x="7628474" y="2746269"/>
        <a:ext cx="322283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考验</a:t>
          </a:r>
          <a:r>
            <a:rPr lang="en-US" altLang="zh-CN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自觉</a:t>
          </a:r>
          <a:r>
            <a:rPr 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探索</a:t>
          </a:r>
          <a:r>
            <a:rPr lang="en-US" altLang="zh-CN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问题</a:t>
          </a:r>
          <a:endParaRPr lang="en-US" sz="27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27423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观察</a:t>
          </a:r>
          <a:r>
            <a:rPr lang="en-US" altLang="zh-CN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—</a:t>
          </a:r>
          <a:r>
            <a:rPr lang="zh-CN" altLang="en-US" sz="27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不足</a:t>
          </a:r>
          <a:endParaRPr lang="en-US" sz="27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2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#3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#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#5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#6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#7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#8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2023/4/3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66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418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503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94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72A88EC-3FC3-49E1-943F-D22998C8D931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1612B-0C64-4480-A7C1-7EC71CA5DCA6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D688B3-E5CC-4AF2-96B0-9E19B59DBF0B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E9993-1479-43FB-9378-5500D7DA1A95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BD827C9-15D0-42BB-A44D-CA4D7C8B888B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FEC40-6EB1-4301-B311-7F1B8663B05B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DBB7E-204F-4FEB-931A-C1A4B7B103BF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A98C9C-4E2F-4F3A-8E98-0BD95B06B95B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416A9-A7E0-48C2-8FEF-EC172DE2FCF9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E99B09-C628-416F-930D-AAA3CDFA60E1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37565-F837-48C6-BB28-74904C1126F4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1719EF4-933A-4B98-8ADA-0B9327C04B63}" type="datetime1">
              <a:rPr lang="zh-CN" altLang="en-US" smtClean="0"/>
              <a:t>2023/4/3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101.qq.com/#/strategy" TargetMode="External"/><Relationship Id="rId13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hyperlink" Target="https://lol.qq.com/act/a20200227logout/" TargetMode="Externa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5.png"/><Relationship Id="rId10" Type="http://schemas.openxmlformats.org/officeDocument/2006/relationships/hyperlink" Target="https://101.qq.com/#/equipment" TargetMode="External"/><Relationship Id="rId4" Type="http://schemas.openxmlformats.org/officeDocument/2006/relationships/diagramLayout" Target="../diagrams/layout3.xml"/><Relationship Id="rId9" Type="http://schemas.openxmlformats.org/officeDocument/2006/relationships/hyperlink" Target="https://101.qq.com/#/hero" TargetMode="Externa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ol.qq.com/act/a20200319clash/index.html" TargetMode="External"/><Relationship Id="rId13" Type="http://schemas.openxmlformats.org/officeDocument/2006/relationships/image" Target="../media/image8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.jpeg"/><Relationship Id="rId5" Type="http://schemas.openxmlformats.org/officeDocument/2006/relationships/diagramQuickStyle" Target="../diagrams/quickStyle5.xml"/><Relationship Id="rId10" Type="http://schemas.openxmlformats.org/officeDocument/2006/relationships/hyperlink" Target="https://cafe.qq.com/tpl/lol/index.html" TargetMode="External"/><Relationship Id="rId4" Type="http://schemas.openxmlformats.org/officeDocument/2006/relationships/diagramLayout" Target="../diagrams/layout5.xml"/><Relationship Id="rId9" Type="http://schemas.openxmlformats.org/officeDocument/2006/relationships/hyperlink" Target="https://lol.qq.com/act/a20171205hextec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ol.qq.com/data/newbie-lb.shtml" TargetMode="External"/><Relationship Id="rId13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7.xml"/><Relationship Id="rId10" Type="http://schemas.openxmlformats.org/officeDocument/2006/relationships/hyperlink" Target="https://lol.qq.com/act/a20150326dqpd/" TargetMode="External"/><Relationship Id="rId4" Type="http://schemas.openxmlformats.org/officeDocument/2006/relationships/diagramLayout" Target="../diagrams/layout7.xml"/><Relationship Id="rId9" Type="http://schemas.openxmlformats.org/officeDocument/2006/relationships/hyperlink" Target="https://lol.qq.com/download.shtml?ADTAG=innercop.lol.web.to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矩形​​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组 16"/>
          <p:cNvGrpSpPr>
            <a:grpSpLocks noGrp="1" noUngrp="1" noRot="1" noChangeAspect="1" noMove="1" noResize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矩形 1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6000" dirty="0">
                <a:solidFill>
                  <a:schemeClr val="bg1"/>
                </a:solidFill>
              </a:rPr>
              <a:t>英雄联盟官网</a:t>
            </a:r>
            <a:endParaRPr lang="en-US" sz="6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rgbClr val="7CEBFF"/>
                </a:solidFill>
              </a:rPr>
              <a:t>TR03802</a:t>
            </a:r>
            <a:endParaRPr lang="en-US" dirty="0">
              <a:solidFill>
                <a:srgbClr val="7CEB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/>
              <a:t>放大动画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91065" y="2106592"/>
            <a:ext cx="5422390" cy="12196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在悬浮时加入了放大的动画，以及移除后的过渡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92" y="3326194"/>
            <a:ext cx="2875124" cy="3204263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47866" y="2763454"/>
            <a:ext cx="6457693" cy="3893378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" y="3462845"/>
            <a:ext cx="6791019" cy="65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点击事件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91065" y="2106592"/>
            <a:ext cx="5422390" cy="12196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因为在还没正式学习</a:t>
            </a:r>
            <a:r>
              <a:rPr lang="en-US" altLang="zh-CN" dirty="0" err="1"/>
              <a:t>js</a:t>
            </a:r>
            <a:r>
              <a:rPr lang="zh-CN" altLang="en-US" dirty="0"/>
              <a:t>的情况下，根据网上的一些内容做出简略的点击事件部分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38627"/>
          <a:stretch>
            <a:fillRect/>
          </a:stretch>
        </p:blipFill>
        <p:spPr>
          <a:xfrm>
            <a:off x="6580613" y="1932117"/>
            <a:ext cx="5217213" cy="4619154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/>
              <a:t>上移的效果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91065" y="2106592"/>
            <a:ext cx="5422390" cy="1219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在悬浮时加入了向上移动的动画，以及移除后的过渡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61" y="3429000"/>
            <a:ext cx="2715603" cy="2705582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94552" y="3125813"/>
            <a:ext cx="6485225" cy="3008769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超出文本变成省略号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91065" y="2106592"/>
            <a:ext cx="5422390" cy="1219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在文本超出的部分会变换成省略号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5ECC25-FAB4-0093-F5C8-7D50345B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70" y="2198794"/>
            <a:ext cx="4423227" cy="1764456"/>
          </a:xfrm>
          <a:prstGeom prst="rect">
            <a:avLst/>
          </a:prstGeom>
        </p:spPr>
      </p:pic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19E408B3-CF4F-9DE4-497F-068FA02B1E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07200" y="4566274"/>
            <a:ext cx="10323816" cy="1672169"/>
          </a:xfrm>
        </p:spPr>
      </p:pic>
    </p:spTree>
    <p:extLst>
      <p:ext uri="{BB962C8B-B14F-4D97-AF65-F5344CB8AC3E}">
        <p14:creationId xmlns:p14="http://schemas.microsoft.com/office/powerpoint/2010/main" val="177425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改变背景颜色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91065" y="2106592"/>
            <a:ext cx="1029391" cy="617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改变前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7491" t="29232" r="8580" b="262"/>
          <a:stretch>
            <a:fillRect/>
          </a:stretch>
        </p:blipFill>
        <p:spPr>
          <a:xfrm>
            <a:off x="5882299" y="2699658"/>
            <a:ext cx="4441839" cy="7785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4" y="2780316"/>
            <a:ext cx="3920474" cy="6979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83247" y="2169380"/>
            <a:ext cx="15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改变之后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3143" y="4258380"/>
            <a:ext cx="175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8625" y="4970369"/>
            <a:ext cx="10834750" cy="617272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矩形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内容占位符 4" descr="数字"/>
          <p:cNvPicPr>
            <a:picLocks noChangeAspect="1"/>
          </p:cNvPicPr>
          <p:nvPr/>
        </p:nvPicPr>
        <p:blipFill rotWithShape="1">
          <a:blip r:embed="rId3" cstate="screen"/>
          <a:srcRect t="10681" r="9091" b="127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组 14"/>
          <p:cNvGrpSpPr>
            <a:grpSpLocks noGrp="1" noUngrp="1" noRot="1" noChangeAspect="1" noMove="1" noResize="1"/>
          </p:cNvGrpSpPr>
          <p:nvPr/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矩形 15"/>
            <p:cNvSpPr/>
            <p:nvPr/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矩形​​ 16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矩形 17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zh-CN" altLang="en-US" dirty="0"/>
              <a:t>总结</a:t>
            </a:r>
            <a:r>
              <a:rPr lang="en-US" altLang="zh-CN" dirty="0"/>
              <a:t>-</a:t>
            </a:r>
            <a:r>
              <a:rPr lang="zh-CN" altLang="en-US" dirty="0"/>
              <a:t>不务正业的唐海涛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52469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/>
              <a:t>总结</a:t>
            </a:r>
            <a:r>
              <a:rPr lang="en-US" altLang="zh-CN" dirty="0"/>
              <a:t>-</a:t>
            </a:r>
            <a:r>
              <a:rPr lang="zh-CN" altLang="en-US" dirty="0"/>
              <a:t>谌榕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76064" y="1811438"/>
            <a:ext cx="11214366" cy="4849792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，经历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/>
              <a:t>在此次项目中，最开始感觉要做的东西会要很久，感觉自己根本做不出来，但是在后续的时间里做完第一张页面之后，似乎感觉越来越顺利，就算是相似，但是在第四张制作的过程中，也感受到非常的顺利，以至于一天的时间就已经完成了第四张的内容制作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，对于收获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/>
              <a:t>肯定是收获了一定制作的经验，在制作的过程思路会更加清晰，在因为内容繁多的情况下，逐渐习惯使用注释各部分板块之间的标记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3</a:t>
            </a:r>
            <a:r>
              <a:rPr lang="zh-CN" altLang="en-US"/>
              <a:t>，</a:t>
            </a:r>
            <a:r>
              <a:rPr lang="zh-CN" altLang="en-US" dirty="0"/>
              <a:t>对于不足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/>
              <a:t>可能因为第一次项目展示的原因，不大清楚自己明显的不足点，所以我更加希望于各位同学以及老师的评价，我会听取此次各位的建议在之后的日子里作为改正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4" y="481204"/>
            <a:ext cx="11214366" cy="988332"/>
          </a:xfrm>
        </p:spPr>
        <p:txBody>
          <a:bodyPr rtlCol="0"/>
          <a:lstStyle/>
          <a:p>
            <a:pPr rtl="0"/>
            <a:r>
              <a:rPr lang="zh-CN" altLang="en-US" dirty="0"/>
              <a:t>总结</a:t>
            </a:r>
            <a:r>
              <a:rPr lang="en-US" altLang="zh-CN" dirty="0"/>
              <a:t>-</a:t>
            </a:r>
            <a:r>
              <a:rPr lang="zh-CN" altLang="en-US" dirty="0"/>
              <a:t>马海峰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88817" y="2262851"/>
            <a:ext cx="11214366" cy="252906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dirty="0"/>
              <a:t>一开始选择</a:t>
            </a:r>
            <a:r>
              <a:rPr lang="en-US" altLang="zh-CN" dirty="0"/>
              <a:t>HTML</a:t>
            </a:r>
            <a:r>
              <a:rPr lang="zh-CN" altLang="en-US" dirty="0"/>
              <a:t>时我们本来想着选择百度或另一个游戏官网。后面我们确定了项目，也就是英雄联盟官网。起初我本来想着挑最简单的页面做。后面我想了想，我有能力完成其他网页，为什么要选简单的呢，做了几天后，我把之前学的内容也记熟，后面看我们之前还没确定的那些项目，我才发现，那些项目运用了大量的脚本。而我本次所做的项目对我也有一些小小的挑战。一开始我感觉很困难，因为有很多之前学的内容不记得了。然后在一边问一边敲，将这些单词给熟悉记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868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63" y="481204"/>
            <a:ext cx="11239873" cy="98833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4000" dirty="0"/>
              <a:t>   总结</a:t>
            </a:r>
            <a:r>
              <a:rPr lang="en-US" altLang="zh-CN" sz="4000" dirty="0"/>
              <a:t>-</a:t>
            </a:r>
            <a:r>
              <a:rPr lang="zh-CN" altLang="en-US" sz="4000" dirty="0"/>
              <a:t>张靖怡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EFC2C0-B9AD-1470-03A1-747A0C9B2E6B}"/>
              </a:ext>
            </a:extLst>
          </p:cNvPr>
          <p:cNvSpPr txBox="1"/>
          <p:nvPr/>
        </p:nvSpPr>
        <p:spPr>
          <a:xfrm>
            <a:off x="735376" y="2157973"/>
            <a:ext cx="89154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过程中的问题：   </a:t>
            </a:r>
            <a:r>
              <a:rPr lang="zh-CN" altLang="en-US" dirty="0"/>
              <a:t>盒子容易乱跑。			       进度比较慢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2400" dirty="0"/>
              <a:t>            分析：   </a:t>
            </a:r>
            <a:r>
              <a:rPr lang="zh-CN" altLang="en-US" dirty="0"/>
              <a:t>1、定位用多了			       1、知识掌握不牢</a:t>
            </a:r>
          </a:p>
          <a:p>
            <a:r>
              <a:rPr lang="zh-CN" altLang="en-US" dirty="0"/>
              <a:t>                                   2、盒子命名不严谨			2、下次从难的做起</a:t>
            </a:r>
          </a:p>
          <a:p>
            <a:r>
              <a:rPr lang="zh-CN" altLang="en-US" dirty="0"/>
              <a:t> 		                    3、盒子包裹理解有点问题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	</a:t>
            </a:r>
            <a:r>
              <a:rPr lang="en-US" altLang="zh-CN" dirty="0"/>
              <a:t>	  </a:t>
            </a:r>
            <a:r>
              <a:rPr lang="zh-CN" altLang="en-US" sz="2400" dirty="0"/>
              <a:t>经验：</a:t>
            </a:r>
            <a:r>
              <a:rPr lang="zh-CN" altLang="en-US" dirty="0"/>
              <a:t>  1、实在不会还是得问，自己磨磨磨很久都没有解决</a:t>
            </a:r>
            <a:endParaRPr lang="en-US" altLang="zh-CN" dirty="0"/>
          </a:p>
          <a:p>
            <a:r>
              <a:rPr lang="en-US" altLang="zh-CN" dirty="0"/>
              <a:t>                                 </a:t>
            </a:r>
            <a:r>
              <a:rPr lang="zh-CN" altLang="en-US" dirty="0"/>
              <a:t>还是不要浪费时间，问问婷姐，问问组长。</a:t>
            </a:r>
          </a:p>
          <a:p>
            <a:r>
              <a:rPr lang="zh-CN" altLang="en-US" dirty="0"/>
              <a:t>		          </a:t>
            </a:r>
            <a:r>
              <a:rPr lang="en-US" altLang="zh-CN" dirty="0"/>
              <a:t>	    </a:t>
            </a:r>
            <a:r>
              <a:rPr lang="zh-CN" altLang="en-US" dirty="0"/>
              <a:t>2、学会删减不必要的代码</a:t>
            </a:r>
          </a:p>
          <a:p>
            <a:r>
              <a:rPr lang="zh-CN" altLang="en-US" dirty="0"/>
              <a:t>		          </a:t>
            </a:r>
            <a:r>
              <a:rPr lang="en-US" altLang="zh-CN" dirty="0"/>
              <a:t>       </a:t>
            </a:r>
            <a:r>
              <a:rPr lang="zh-CN" altLang="en-US" dirty="0"/>
              <a:t> 3、难点/效果记得写注释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	</a:t>
            </a:r>
            <a:r>
              <a:rPr lang="en-US" altLang="zh-CN" dirty="0"/>
              <a:t>	 </a:t>
            </a:r>
            <a:r>
              <a:rPr lang="zh-CN" altLang="en-US" sz="2400" dirty="0"/>
              <a:t>收获：</a:t>
            </a:r>
            <a:r>
              <a:rPr lang="zh-CN" altLang="en-US" dirty="0"/>
              <a:t>  1、掌握鼠标悬浮阴影，鼠标悬停变色等效果</a:t>
            </a:r>
          </a:p>
          <a:p>
            <a:r>
              <a:rPr lang="zh-CN" altLang="en-US" dirty="0"/>
              <a:t>		                  2、了解点击切换效果</a:t>
            </a:r>
          </a:p>
          <a:p>
            <a:r>
              <a:rPr lang="zh-CN" altLang="en-US" dirty="0"/>
              <a:t>		                  3、慢慢自己也能独立完成一个网页的大部分了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数字"/>
          <p:cNvPicPr>
            <a:picLocks noChangeAspect="1"/>
          </p:cNvPicPr>
          <p:nvPr/>
        </p:nvPicPr>
        <p:blipFill rotWithShape="1">
          <a:blip r:embed="rId3" cstate="screen"/>
          <a:srcRect l="2189" r="9642" b="1"/>
          <a:stretch>
            <a:fillRect/>
          </a:stretch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矩形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  <p:grpSp>
        <p:nvGrpSpPr>
          <p:cNvPr id="14" name="组 13"/>
          <p:cNvGrpSpPr>
            <a:grpSpLocks noGrp="1" noUngrp="1" noRot="1" noChangeAspect="1" noMove="1" noResize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矩形​​ 14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矩形 1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矩形​​ 16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箭头: 五边形 6"/>
          <p:cNvSpPr/>
          <p:nvPr/>
        </p:nvSpPr>
        <p:spPr>
          <a:xfrm>
            <a:off x="1545777" y="2190938"/>
            <a:ext cx="2384649" cy="5429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五边形 7"/>
          <p:cNvSpPr/>
          <p:nvPr/>
        </p:nvSpPr>
        <p:spPr>
          <a:xfrm>
            <a:off x="1545778" y="3666456"/>
            <a:ext cx="2384648" cy="5429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五边形 4"/>
          <p:cNvSpPr/>
          <p:nvPr/>
        </p:nvSpPr>
        <p:spPr>
          <a:xfrm>
            <a:off x="1545777" y="910254"/>
            <a:ext cx="2384649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7817" y="454504"/>
            <a:ext cx="1097961" cy="46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38781" y="3753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张靖怡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38781" y="22777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马海烽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54196" y="959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谌榕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578439" y="636234"/>
            <a:ext cx="11160237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7817" y="636234"/>
            <a:ext cx="1097961" cy="4602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0081" y="7230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谌榕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578439" y="636234"/>
            <a:ext cx="11160237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3127" y="1278681"/>
            <a:ext cx="11290860" cy="37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0081" y="7230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谌榕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5800" y="1580943"/>
            <a:ext cx="391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8"/>
              </a:rPr>
              <a:t>https://101.qq.com/#/strategy</a:t>
            </a:r>
            <a:r>
              <a:rPr lang="en-US" altLang="zh-CN" dirty="0"/>
              <a:t> </a:t>
            </a:r>
            <a:r>
              <a:rPr lang="zh-CN" altLang="en-US" dirty="0"/>
              <a:t>精品攻略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5800" y="2370167"/>
            <a:ext cx="361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9"/>
              </a:rPr>
              <a:t>https://101.qq.com/#/hero</a:t>
            </a:r>
            <a:r>
              <a:rPr lang="en-US" altLang="zh-CN" dirty="0"/>
              <a:t> </a:t>
            </a:r>
            <a:r>
              <a:rPr lang="zh-CN" altLang="en-US" dirty="0"/>
              <a:t>英雄列表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5800" y="3138262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10"/>
              </a:rPr>
              <a:t>https://101.qq.com/#/equipment</a:t>
            </a:r>
            <a:r>
              <a:rPr lang="en-US" altLang="zh-CN" dirty="0"/>
              <a:t> </a:t>
            </a:r>
            <a:r>
              <a:rPr lang="zh-CN" altLang="en-US" dirty="0"/>
              <a:t>装备列表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3127" y="3927486"/>
            <a:ext cx="493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11"/>
              </a:rPr>
              <a:t>https://lol.qq.com/act/a20200227logout/</a:t>
            </a:r>
            <a:r>
              <a:rPr lang="zh-CN" altLang="en-US" dirty="0"/>
              <a:t>  账号注销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9149" y="1537711"/>
            <a:ext cx="6444838" cy="29532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9149" y="1517471"/>
            <a:ext cx="6444838" cy="32402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6473" y="1542145"/>
            <a:ext cx="6172203" cy="32402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6473" y="1517471"/>
            <a:ext cx="6237514" cy="3219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5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6" presetClass="exit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4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0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8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11" grpId="0"/>
          <p:bldP spid="11" grpId="1"/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5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6" presetClass="exit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4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0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8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11" grpId="0"/>
          <p:bldP spid="11" grpId="1"/>
          <p:bldP spid="9" grpId="0"/>
          <p:bldP spid="9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447817" y="754711"/>
            <a:ext cx="11314849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1806" y="1334837"/>
            <a:ext cx="11290860" cy="37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0081" y="8414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谌榕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447817" y="754711"/>
            <a:ext cx="11314849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1806" y="1334837"/>
            <a:ext cx="11290860" cy="37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0081" y="8414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马海烽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8439" y="1638112"/>
            <a:ext cx="578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8"/>
              </a:rPr>
              <a:t>https://lol.qq.com/act/a20200319clash/index.html</a:t>
            </a:r>
            <a:r>
              <a:rPr lang="en-US" altLang="zh-CN" dirty="0"/>
              <a:t>  </a:t>
            </a:r>
            <a:r>
              <a:rPr lang="zh-CN" altLang="en-US" dirty="0"/>
              <a:t>组队招募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4281" y="4582789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9"/>
              </a:rPr>
              <a:t>https://lol.qq.com/act/a20171205hextech/</a:t>
            </a:r>
            <a:r>
              <a:rPr lang="en-US" altLang="zh-CN" dirty="0"/>
              <a:t> </a:t>
            </a:r>
            <a:r>
              <a:rPr lang="zh-CN" altLang="en-US" dirty="0"/>
              <a:t>海克斯科技战利品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8439" y="3433334"/>
            <a:ext cx="458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10"/>
              </a:rPr>
              <a:t>https://cafe.qq.com/tpl/lol/index.html</a:t>
            </a:r>
            <a:r>
              <a:rPr lang="en-US" altLang="zh-CN" dirty="0"/>
              <a:t> </a:t>
            </a:r>
            <a:r>
              <a:rPr lang="zh-CN" altLang="en-US" dirty="0"/>
              <a:t>网吧特权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1641" y="2044645"/>
            <a:ext cx="5575296" cy="28397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38" y="1334837"/>
            <a:ext cx="5844428" cy="29788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2279" y="1453314"/>
            <a:ext cx="6454019" cy="33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9" grpId="0"/>
          <p:bldP spid="9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447817" y="754711"/>
            <a:ext cx="11314849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1806" y="1334837"/>
            <a:ext cx="11290860" cy="37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0081" y="8414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张靖怡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39" y="5297652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组员介绍</a:t>
            </a:r>
            <a:endParaRPr lang="en-US" dirty="0">
              <a:solidFill>
                <a:srgbClr val="FFF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4" name="内容占位符 3" descr="图标 SmartArt 图形"/>
          <p:cNvGraphicFramePr>
            <a:graphicFrameLocks noGrp="1"/>
          </p:cNvGraphicFramePr>
          <p:nvPr>
            <p:ph idx="1"/>
          </p:nvPr>
        </p:nvGraphicFramePr>
        <p:xfrm>
          <a:off x="14496098" y="-10779450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箭头: 五边形 4"/>
          <p:cNvSpPr/>
          <p:nvPr/>
        </p:nvSpPr>
        <p:spPr>
          <a:xfrm>
            <a:off x="447817" y="754711"/>
            <a:ext cx="11314849" cy="54292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1806" y="1334837"/>
            <a:ext cx="11290860" cy="37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0081" y="8414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张靖怡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6" y="1446095"/>
            <a:ext cx="477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8"/>
              </a:rPr>
              <a:t>https://lol.qq.com/data/newbie-lb.shtml</a:t>
            </a:r>
            <a:r>
              <a:rPr lang="en-US" altLang="zh-CN" dirty="0"/>
              <a:t> </a:t>
            </a:r>
            <a:r>
              <a:rPr lang="zh-CN" altLang="en-US" dirty="0"/>
              <a:t>新手指引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5288" y="4664936"/>
            <a:ext cx="714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9"/>
              </a:rPr>
              <a:t>https://lol.qq.com/download.shtml?ADTAG=innercop.lol.web.top</a:t>
            </a:r>
            <a:r>
              <a:rPr lang="en-US" altLang="zh-CN" dirty="0"/>
              <a:t> </a:t>
            </a:r>
            <a:r>
              <a:rPr lang="zh-CN" altLang="en-US" dirty="0"/>
              <a:t>游戏下载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5288" y="1490028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10"/>
              </a:rPr>
              <a:t>https://lol.qq.com/act/a20150326dqpd/</a:t>
            </a:r>
            <a:r>
              <a:rPr lang="en-US" altLang="zh-CN" dirty="0"/>
              <a:t> </a:t>
            </a:r>
            <a:r>
              <a:rPr lang="zh-CN" altLang="en-US" dirty="0"/>
              <a:t>服务器状态查询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1060" y="1821809"/>
            <a:ext cx="7296136" cy="32050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9228" y="1317730"/>
            <a:ext cx="5653027" cy="33050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8294" y="1846973"/>
            <a:ext cx="7085558" cy="317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6" presetClass="exit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9" grpId="0"/>
          <p:bldP spid="9" grpId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063" y="481204"/>
            <a:ext cx="11239873" cy="988332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页面特点：大部分都使用了悬浮效果以及延迟，加了自己创新的小动画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0684" y="2675971"/>
            <a:ext cx="5422900" cy="2737110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8075" y="2699848"/>
            <a:ext cx="5422900" cy="2688616"/>
          </a:xfrm>
        </p:spPr>
      </p:pic>
    </p:spTree>
    <p:extLst>
      <p:ext uri="{BB962C8B-B14F-4D97-AF65-F5344CB8AC3E}">
        <p14:creationId xmlns:p14="http://schemas.microsoft.com/office/powerpoint/2010/main" val="96467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0bd3fea-84cd-4002-90e8-b1eb888c3564"/>
  <p:tag name="COMMONDATA" val="eyJoZGlkIjoiMDMxMTk4ZDMzNWQ2Mzk0NTIyNDNiYTRmN2FjYjcyNjU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技术红利设计</Template>
  <TotalTime>448</TotalTime>
  <Words>830</Words>
  <Application>Microsoft Office PowerPoint</Application>
  <PresentationFormat>宽屏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Microsoft YaHei UI</vt:lpstr>
      <vt:lpstr>微软雅黑</vt:lpstr>
      <vt:lpstr>Gill Sans MT</vt:lpstr>
      <vt:lpstr>Wingdings 2</vt:lpstr>
      <vt:lpstr>红利</vt:lpstr>
      <vt:lpstr>英雄联盟官网</vt:lpstr>
      <vt:lpstr>组员介绍</vt:lpstr>
      <vt:lpstr>组员介绍</vt:lpstr>
      <vt:lpstr>组员介绍</vt:lpstr>
      <vt:lpstr>组员介绍</vt:lpstr>
      <vt:lpstr>组员介绍</vt:lpstr>
      <vt:lpstr>组员介绍</vt:lpstr>
      <vt:lpstr>组员介绍</vt:lpstr>
      <vt:lpstr>页面特点：大部分都使用了悬浮效果以及延迟，加了自己创新的小动画</vt:lpstr>
      <vt:lpstr>放大动画</vt:lpstr>
      <vt:lpstr>点击事件</vt:lpstr>
      <vt:lpstr>上移的效果</vt:lpstr>
      <vt:lpstr>超出文本变成省略号</vt:lpstr>
      <vt:lpstr>改变背景颜色</vt:lpstr>
      <vt:lpstr>总结-不务正业的唐海涛</vt:lpstr>
      <vt:lpstr>总结-谌榕</vt:lpstr>
      <vt:lpstr>总结-马海峰</vt:lpstr>
      <vt:lpstr>   总结-张靖怡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英雄联盟官网</dc:title>
  <dc:creator>tht18182084895@163.com</dc:creator>
  <cp:lastModifiedBy>谌 榕</cp:lastModifiedBy>
  <cp:revision>15</cp:revision>
  <dcterms:created xsi:type="dcterms:W3CDTF">2023-03-29T06:20:00Z</dcterms:created>
  <dcterms:modified xsi:type="dcterms:W3CDTF">2023-04-03T08:27:33Z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57A23104A97D4C1F995B5730143C6E1C</vt:lpwstr>
  </property>
  <property fmtid="{D5CDD505-2E9C-101B-9397-08002B2CF9AE}" pid="4" name="KSOProductBuildVer">
    <vt:lpwstr>2052-11.1.0.12980</vt:lpwstr>
  </property>
</Properties>
</file>